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ice Bold" charset="1" panose="00000500000000000000"/>
      <p:regular r:id="rId18"/>
    </p:embeddedFont>
    <p:embeddedFont>
      <p:font typeface="Alice" charset="1" panose="00000500000000000000"/>
      <p:regular r:id="rId19"/>
    </p:embeddedFont>
    <p:embeddedFont>
      <p:font typeface="Helios" charset="1" panose="020B0504020202020204"/>
      <p:regular r:id="rId20"/>
    </p:embeddedFont>
    <p:embeddedFont>
      <p:font typeface="Helios Bold" charset="1" panose="020B0704020202020204"/>
      <p:regular r:id="rId21"/>
    </p:embeddedFont>
    <p:embeddedFont>
      <p:font typeface="Klein Bold" charset="1" panose="02000503060000020004"/>
      <p:regular r:id="rId22"/>
    </p:embeddedFont>
    <p:embeddedFont>
      <p:font typeface="Canva Sans" charset="1" panose="020B0503030501040103"/>
      <p:regular r:id="rId23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jpe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616" y="938845"/>
            <a:ext cx="992167" cy="992167"/>
          </a:xfrm>
          <a:custGeom>
            <a:avLst/>
            <a:gdLst/>
            <a:ahLst/>
            <a:cxnLst/>
            <a:rect r="r" b="b" t="t" l="l"/>
            <a:pathLst>
              <a:path h="992167" w="992167">
                <a:moveTo>
                  <a:pt x="0" y="0"/>
                </a:moveTo>
                <a:lnTo>
                  <a:pt x="992168" y="0"/>
                </a:lnTo>
                <a:lnTo>
                  <a:pt x="992168" y="992168"/>
                </a:lnTo>
                <a:lnTo>
                  <a:pt x="0" y="99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7332" y="750789"/>
            <a:ext cx="2225116" cy="1433180"/>
          </a:xfrm>
          <a:custGeom>
            <a:avLst/>
            <a:gdLst/>
            <a:ahLst/>
            <a:cxnLst/>
            <a:rect r="r" b="b" t="t" l="l"/>
            <a:pathLst>
              <a:path h="1433180" w="2225116">
                <a:moveTo>
                  <a:pt x="0" y="0"/>
                </a:moveTo>
                <a:lnTo>
                  <a:pt x="2225116" y="0"/>
                </a:lnTo>
                <a:lnTo>
                  <a:pt x="2225116" y="1433180"/>
                </a:lnTo>
                <a:lnTo>
                  <a:pt x="0" y="1433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8485" y="987268"/>
            <a:ext cx="4380718" cy="79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  <a:spcBef>
                <a:spcPct val="0"/>
              </a:spcBef>
            </a:pPr>
            <a:r>
              <a:rPr lang="en-US" sz="450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CASHIFY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7816" y="3537324"/>
            <a:ext cx="1423576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</a:t>
            </a:r>
            <a:r>
              <a:rPr lang="en-US" sz="68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ashify Web and Console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56517" y="6137649"/>
            <a:ext cx="10348413" cy="350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2656">
                <a:solidFill>
                  <a:srgbClr val="2B2C30"/>
                </a:solidFill>
                <a:latin typeface="Alice Bold"/>
                <a:ea typeface="Alice Bold"/>
                <a:cs typeface="Alice Bold"/>
                <a:sym typeface="Alice Bold"/>
              </a:rPr>
              <a:t> Under the Guidanc</a:t>
            </a:r>
            <a:r>
              <a:rPr lang="en-US" sz="2656">
                <a:solidFill>
                  <a:srgbClr val="2B2C30"/>
                </a:solidFill>
                <a:latin typeface="Alice Bold"/>
                <a:ea typeface="Alice Bold"/>
                <a:cs typeface="Alice Bold"/>
                <a:sym typeface="Alice Bold"/>
              </a:rPr>
              <a:t>e of : </a:t>
            </a:r>
          </a:p>
          <a:p>
            <a:pPr algn="l">
              <a:lnSpc>
                <a:spcPts val="3984"/>
              </a:lnSpc>
            </a:pPr>
            <a:r>
              <a:rPr lang="en-US" sz="2656">
                <a:solidFill>
                  <a:srgbClr val="2B2C30"/>
                </a:solidFill>
                <a:latin typeface="Alice"/>
                <a:ea typeface="Alice"/>
                <a:cs typeface="Alice"/>
                <a:sym typeface="Alice"/>
              </a:rPr>
              <a:t> Mr. Hemchand Yadav                                         Dr. Saif Nalband </a:t>
            </a:r>
          </a:p>
          <a:p>
            <a:pPr algn="l">
              <a:lnSpc>
                <a:spcPts val="3984"/>
              </a:lnSpc>
            </a:pPr>
            <a:r>
              <a:rPr lang="en-US" sz="2656">
                <a:solidFill>
                  <a:srgbClr val="2B2C30"/>
                </a:solidFill>
                <a:latin typeface="Alice"/>
                <a:ea typeface="Alice"/>
                <a:cs typeface="Alice"/>
                <a:sym typeface="Alice"/>
              </a:rPr>
              <a:t> Engineering Manager                       Assistant Professor, CSED, TIET </a:t>
            </a:r>
          </a:p>
          <a:p>
            <a:pPr algn="l">
              <a:lnSpc>
                <a:spcPts val="3984"/>
              </a:lnSpc>
            </a:pPr>
            <a:r>
              <a:rPr lang="en-US" sz="2656">
                <a:solidFill>
                  <a:srgbClr val="2B2C30"/>
                </a:solidFill>
                <a:latin typeface="Alice"/>
                <a:ea typeface="Alice"/>
                <a:cs typeface="Alice"/>
                <a:sym typeface="Alice"/>
              </a:rPr>
              <a:t>(Industrial Mentor )                                               (Faculty Mentor)</a:t>
            </a:r>
          </a:p>
          <a:p>
            <a:pPr algn="l">
              <a:lnSpc>
                <a:spcPts val="3984"/>
              </a:lnSpc>
            </a:pPr>
          </a:p>
          <a:p>
            <a:pPr algn="ctr">
              <a:lnSpc>
                <a:spcPts val="3984"/>
              </a:lnSpc>
            </a:pPr>
          </a:p>
          <a:p>
            <a:pPr algn="l">
              <a:lnSpc>
                <a:spcPts val="398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56517" y="8922952"/>
            <a:ext cx="377338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Project Duration</a:t>
            </a:r>
            <a:r>
              <a:rPr lang="en-US" sz="25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02 Jan 2025 - 02 June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10638" y="8922952"/>
            <a:ext cx="299925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Submitted by </a:t>
            </a:r>
            <a:r>
              <a:rPr lang="en-US" sz="25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Vartika Gautam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42C7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483164" y="512695"/>
            <a:ext cx="15321673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Professional &amp; Technical  Learning </a:t>
            </a:r>
          </a:p>
          <a:p>
            <a:pPr algn="l">
              <a:lnSpc>
                <a:spcPts val="909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155311" y="2964093"/>
            <a:ext cx="5989788" cy="6645459"/>
            <a:chOff x="0" y="0"/>
            <a:chExt cx="1577557" cy="1750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7557" cy="1750244"/>
            </a:xfrm>
            <a:custGeom>
              <a:avLst/>
              <a:gdLst/>
              <a:ahLst/>
              <a:cxnLst/>
              <a:rect r="r" b="b" t="t" l="l"/>
              <a:pathLst>
                <a:path h="1750244" w="1577557">
                  <a:moveTo>
                    <a:pt x="38776" y="0"/>
                  </a:moveTo>
                  <a:lnTo>
                    <a:pt x="1538782" y="0"/>
                  </a:lnTo>
                  <a:cubicBezTo>
                    <a:pt x="1560197" y="0"/>
                    <a:pt x="1577557" y="17360"/>
                    <a:pt x="1577557" y="38776"/>
                  </a:cubicBezTo>
                  <a:lnTo>
                    <a:pt x="1577557" y="1711469"/>
                  </a:lnTo>
                  <a:cubicBezTo>
                    <a:pt x="1577557" y="1732884"/>
                    <a:pt x="1560197" y="1750244"/>
                    <a:pt x="1538782" y="1750244"/>
                  </a:cubicBezTo>
                  <a:lnTo>
                    <a:pt x="38776" y="1750244"/>
                  </a:lnTo>
                  <a:cubicBezTo>
                    <a:pt x="17360" y="1750244"/>
                    <a:pt x="0" y="1732884"/>
                    <a:pt x="0" y="1711469"/>
                  </a:cubicBezTo>
                  <a:lnTo>
                    <a:pt x="0" y="38776"/>
                  </a:lnTo>
                  <a:cubicBezTo>
                    <a:pt x="0" y="17360"/>
                    <a:pt x="17360" y="0"/>
                    <a:pt x="38776" y="0"/>
                  </a:cubicBezTo>
                  <a:close/>
                </a:path>
              </a:pathLst>
            </a:custGeom>
            <a:solidFill>
              <a:srgbClr val="63E3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77557" cy="1807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Understood agile practices like sprint planning, stand-ups, and retrospectives.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Improved communication through regular team syncs, Jira updates, and cross-team collaborations.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Learned stakeholder management by aligning tasks with business and compliance requirements.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Developed a sense of ownership and accountability through end-to-end feature delivery.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Adapted to dynamic work environments and prioritized tasks effectively.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68124" y="2987510"/>
            <a:ext cx="5896120" cy="6622042"/>
            <a:chOff x="0" y="0"/>
            <a:chExt cx="1552888" cy="17440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2888" cy="1744077"/>
            </a:xfrm>
            <a:custGeom>
              <a:avLst/>
              <a:gdLst/>
              <a:ahLst/>
              <a:cxnLst/>
              <a:rect r="r" b="b" t="t" l="l"/>
              <a:pathLst>
                <a:path h="1744077" w="1552888">
                  <a:moveTo>
                    <a:pt x="39392" y="0"/>
                  </a:moveTo>
                  <a:lnTo>
                    <a:pt x="1513496" y="0"/>
                  </a:lnTo>
                  <a:cubicBezTo>
                    <a:pt x="1523943" y="0"/>
                    <a:pt x="1533963" y="4150"/>
                    <a:pt x="1541350" y="11538"/>
                  </a:cubicBezTo>
                  <a:cubicBezTo>
                    <a:pt x="1548738" y="18925"/>
                    <a:pt x="1552888" y="28944"/>
                    <a:pt x="1552888" y="39392"/>
                  </a:cubicBezTo>
                  <a:lnTo>
                    <a:pt x="1552888" y="1704685"/>
                  </a:lnTo>
                  <a:cubicBezTo>
                    <a:pt x="1552888" y="1726441"/>
                    <a:pt x="1535251" y="1744077"/>
                    <a:pt x="1513496" y="1744077"/>
                  </a:cubicBezTo>
                  <a:lnTo>
                    <a:pt x="39392" y="1744077"/>
                  </a:lnTo>
                  <a:cubicBezTo>
                    <a:pt x="17636" y="1744077"/>
                    <a:pt x="0" y="1726441"/>
                    <a:pt x="0" y="1704685"/>
                  </a:cubicBezTo>
                  <a:lnTo>
                    <a:pt x="0" y="39392"/>
                  </a:lnTo>
                  <a:cubicBezTo>
                    <a:pt x="0" y="17636"/>
                    <a:pt x="17636" y="0"/>
                    <a:pt x="39392" y="0"/>
                  </a:cubicBezTo>
                  <a:close/>
                </a:path>
              </a:pathLst>
            </a:custGeom>
            <a:solidFill>
              <a:srgbClr val="63E3D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552888" cy="1801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60" indent="-259080" lvl="1">
                <a:lnSpc>
                  <a:spcPts val="3359"/>
                </a:lnSpc>
                <a:buAutoNum type="arabicPeriod" startAt="1"/>
              </a:pPr>
              <a:r>
                <a:rPr lang="en-US" sz="24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Gained hands-on experience with React.js, Next.js, Tailwind CSS, and modern frontend architecture.</a:t>
              </a:r>
            </a:p>
            <a:p>
              <a:pPr algn="l" marL="518160" indent="-259080" lvl="1">
                <a:lnSpc>
                  <a:spcPts val="3359"/>
                </a:lnSpc>
                <a:buAutoNum type="arabicPeriod" startAt="1"/>
              </a:pPr>
              <a:r>
                <a:rPr lang="en-US" sz="24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Worked on API integrations, KYC workflows, and ERP-linked financial systems.</a:t>
              </a:r>
            </a:p>
            <a:p>
              <a:pPr algn="l" marL="518160" indent="-259080" lvl="1">
                <a:lnSpc>
                  <a:spcPts val="3359"/>
                </a:lnSpc>
                <a:buAutoNum type="arabicPeriod" startAt="1"/>
              </a:pPr>
              <a:r>
                <a:rPr lang="en-US" sz="24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Implemented UI consistency across pods using reusable component libraries.</a:t>
              </a:r>
            </a:p>
            <a:p>
              <a:pPr algn="l" marL="518160" indent="-259080" lvl="1">
                <a:lnSpc>
                  <a:spcPts val="3359"/>
                </a:lnSpc>
                <a:buAutoNum type="arabicPeriod" startAt="1"/>
              </a:pPr>
              <a:r>
                <a:rPr lang="en-US" sz="24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Explored automated dashboard creation and data validation processes.</a:t>
              </a:r>
            </a:p>
            <a:p>
              <a:pPr algn="l" marL="518160" indent="-259080" lvl="1">
                <a:lnSpc>
                  <a:spcPts val="3359"/>
                </a:lnSpc>
                <a:buAutoNum type="arabicPeriod" startAt="1"/>
              </a:pPr>
              <a:r>
                <a:rPr lang="en-US" sz="24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Strengthened debugging, version control (Git), and performance optimization skills.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42C7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19223" y="950912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Key Highlights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874" y="3038611"/>
            <a:ext cx="16709117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Streamlined KYC &amp; Wallet Activation: Enabled secure user onboarding and incentive eligibility.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Integrated ERP Workflow: Ensured compliance and seamless transaction sync for redemptions.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Reusable Component System: Developed standardized UI components across multiple pods (Buy, Sell, SCM, etc.).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Dashboard for Finance Validation: Built tools for real-time monitoring and verification of redemption data.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Improved UI Consistency: Ensured cohesive design language and better user experience across the platform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67321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0994" y="933450"/>
            <a:ext cx="11826013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43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Video Link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585366" y="3801742"/>
            <a:ext cx="11117268" cy="3417092"/>
            <a:chOff x="0" y="0"/>
            <a:chExt cx="16480697" cy="50656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480696" cy="5065638"/>
            </a:xfrm>
            <a:custGeom>
              <a:avLst/>
              <a:gdLst/>
              <a:ahLst/>
              <a:cxnLst/>
              <a:rect r="r" b="b" t="t" l="l"/>
              <a:pathLst>
                <a:path h="5065638" w="16480696">
                  <a:moveTo>
                    <a:pt x="20892" y="0"/>
                  </a:moveTo>
                  <a:lnTo>
                    <a:pt x="16459805" y="0"/>
                  </a:lnTo>
                  <a:cubicBezTo>
                    <a:pt x="16471343" y="0"/>
                    <a:pt x="16480696" y="9353"/>
                    <a:pt x="16480696" y="20892"/>
                  </a:cubicBezTo>
                  <a:lnTo>
                    <a:pt x="16480696" y="5044746"/>
                  </a:lnTo>
                  <a:cubicBezTo>
                    <a:pt x="16480696" y="5050287"/>
                    <a:pt x="16478495" y="5055601"/>
                    <a:pt x="16474577" y="5059519"/>
                  </a:cubicBezTo>
                  <a:cubicBezTo>
                    <a:pt x="16470660" y="5063437"/>
                    <a:pt x="16465345" y="5065638"/>
                    <a:pt x="16459805" y="5065638"/>
                  </a:cubicBezTo>
                  <a:lnTo>
                    <a:pt x="20892" y="5065638"/>
                  </a:lnTo>
                  <a:cubicBezTo>
                    <a:pt x="15351" y="5065638"/>
                    <a:pt x="10037" y="5063437"/>
                    <a:pt x="6119" y="5059519"/>
                  </a:cubicBezTo>
                  <a:cubicBezTo>
                    <a:pt x="2201" y="5055601"/>
                    <a:pt x="0" y="5050287"/>
                    <a:pt x="0" y="5044746"/>
                  </a:cubicBezTo>
                  <a:lnTo>
                    <a:pt x="0" y="20892"/>
                  </a:lnTo>
                  <a:cubicBezTo>
                    <a:pt x="0" y="15351"/>
                    <a:pt x="2201" y="10037"/>
                    <a:pt x="6119" y="6119"/>
                  </a:cubicBezTo>
                  <a:cubicBezTo>
                    <a:pt x="10037" y="2201"/>
                    <a:pt x="15351" y="0"/>
                    <a:pt x="20892" y="0"/>
                  </a:cubicBezTo>
                  <a:close/>
                </a:path>
              </a:pathLst>
            </a:custGeom>
            <a:solidFill>
              <a:srgbClr val="42C7B5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480697" cy="51323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https://drive.google.com/file/d/1zaidBBDdodsXBI5G3eduuX0KCUSGRfNc/view?usp=drive_link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C7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35380" y="5143500"/>
          <a:ext cx="6604347" cy="4157105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Introduction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Background of Project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Sc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ope and Utility of the Project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Architect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ure of the Project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Sequence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Diagram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47029" y="5143500"/>
          <a:ext cx="6604347" cy="4157105"/>
        </p:xfrm>
        <a:graphic>
          <a:graphicData uri="http://schemas.openxmlformats.org/drawingml/2006/table">
            <a:tbl>
              <a:tblPr/>
              <a:tblGrid>
                <a:gridCol w="5566310"/>
                <a:gridCol w="1038037"/>
              </a:tblGrid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Techno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logies and Tools Used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Cent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ralised UI Testbed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rofessional &amp; Technical Learning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Key H</a:t>
                      </a: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ighlights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Video Link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Table of Content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1944" y="1966426"/>
            <a:ext cx="6148356" cy="6354148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53353" t="0" r="-5335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7807152"/>
            <a:ext cx="3587011" cy="1884348"/>
            <a:chOff x="0" y="0"/>
            <a:chExt cx="944727" cy="496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4727" cy="496289"/>
            </a:xfrm>
            <a:custGeom>
              <a:avLst/>
              <a:gdLst/>
              <a:ahLst/>
              <a:cxnLst/>
              <a:rect r="r" b="b" t="t" l="l"/>
              <a:pathLst>
                <a:path h="496289" w="944727">
                  <a:moveTo>
                    <a:pt x="110074" y="0"/>
                  </a:moveTo>
                  <a:lnTo>
                    <a:pt x="834653" y="0"/>
                  </a:lnTo>
                  <a:cubicBezTo>
                    <a:pt x="895445" y="0"/>
                    <a:pt x="944727" y="49282"/>
                    <a:pt x="944727" y="110074"/>
                  </a:cubicBezTo>
                  <a:lnTo>
                    <a:pt x="944727" y="386215"/>
                  </a:lnTo>
                  <a:cubicBezTo>
                    <a:pt x="944727" y="447007"/>
                    <a:pt x="895445" y="496289"/>
                    <a:pt x="834653" y="496289"/>
                  </a:cubicBezTo>
                  <a:lnTo>
                    <a:pt x="110074" y="496289"/>
                  </a:lnTo>
                  <a:cubicBezTo>
                    <a:pt x="49282" y="496289"/>
                    <a:pt x="0" y="447007"/>
                    <a:pt x="0" y="386215"/>
                  </a:cubicBezTo>
                  <a:lnTo>
                    <a:pt x="0" y="110074"/>
                  </a:lnTo>
                  <a:cubicBezTo>
                    <a:pt x="0" y="49282"/>
                    <a:pt x="49282" y="0"/>
                    <a:pt x="110074" y="0"/>
                  </a:cubicBezTo>
                  <a:close/>
                </a:path>
              </a:pathLst>
            </a:custGeom>
            <a:solidFill>
              <a:srgbClr val="63E3D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44727" cy="553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29865" y="8280463"/>
            <a:ext cx="1079237" cy="937726"/>
          </a:xfrm>
          <a:custGeom>
            <a:avLst/>
            <a:gdLst/>
            <a:ahLst/>
            <a:cxnLst/>
            <a:rect r="r" b="b" t="t" l="l"/>
            <a:pathLst>
              <a:path h="937726" w="1079237">
                <a:moveTo>
                  <a:pt x="0" y="0"/>
                </a:moveTo>
                <a:lnTo>
                  <a:pt x="1079237" y="0"/>
                </a:lnTo>
                <a:lnTo>
                  <a:pt x="1079237" y="937726"/>
                </a:lnTo>
                <a:lnTo>
                  <a:pt x="0" y="937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0358" y="407847"/>
            <a:ext cx="8651074" cy="7437755"/>
            <a:chOff x="0" y="0"/>
            <a:chExt cx="11534765" cy="99170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11534765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Introduction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17936"/>
              <a:ext cx="10413823" cy="7799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Founded </a:t>
              </a:r>
              <a:r>
                <a:rPr lang="en-US" sz="2400" u="none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in 2013, Cashify is India’s leading re-commerce platform for buying and selling used electronic devices. Briefly tell your company's history and products.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u="none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Specializes in smartphone trade-ins, refurbishing, and resale services across B2C and B2B segments.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u="none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Partners with major OEMs and retail chains like Apple, Samsung, Chroma, and Reliance Digital.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u="none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Offers doorstep pickup, instant payments, and repair services, ensuring a smooth customer experience.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53560" y="7807152"/>
            <a:ext cx="3587011" cy="1884348"/>
            <a:chOff x="0" y="0"/>
            <a:chExt cx="944727" cy="4962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4727" cy="496289"/>
            </a:xfrm>
            <a:custGeom>
              <a:avLst/>
              <a:gdLst/>
              <a:ahLst/>
              <a:cxnLst/>
              <a:rect r="r" b="b" t="t" l="l"/>
              <a:pathLst>
                <a:path h="496289" w="944727">
                  <a:moveTo>
                    <a:pt x="110074" y="0"/>
                  </a:moveTo>
                  <a:lnTo>
                    <a:pt x="834653" y="0"/>
                  </a:lnTo>
                  <a:cubicBezTo>
                    <a:pt x="895445" y="0"/>
                    <a:pt x="944727" y="49282"/>
                    <a:pt x="944727" y="110074"/>
                  </a:cubicBezTo>
                  <a:lnTo>
                    <a:pt x="944727" y="386215"/>
                  </a:lnTo>
                  <a:cubicBezTo>
                    <a:pt x="944727" y="447007"/>
                    <a:pt x="895445" y="496289"/>
                    <a:pt x="834653" y="496289"/>
                  </a:cubicBezTo>
                  <a:lnTo>
                    <a:pt x="110074" y="496289"/>
                  </a:lnTo>
                  <a:cubicBezTo>
                    <a:pt x="49282" y="496289"/>
                    <a:pt x="0" y="447007"/>
                    <a:pt x="0" y="386215"/>
                  </a:cubicBezTo>
                  <a:lnTo>
                    <a:pt x="0" y="110074"/>
                  </a:lnTo>
                  <a:cubicBezTo>
                    <a:pt x="0" y="49282"/>
                    <a:pt x="49282" y="0"/>
                    <a:pt x="110074" y="0"/>
                  </a:cubicBezTo>
                  <a:close/>
                </a:path>
              </a:pathLst>
            </a:custGeom>
            <a:solidFill>
              <a:srgbClr val="63E3D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44727" cy="553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575307" y="8151228"/>
            <a:ext cx="977891" cy="1196197"/>
          </a:xfrm>
          <a:custGeom>
            <a:avLst/>
            <a:gdLst/>
            <a:ahLst/>
            <a:cxnLst/>
            <a:rect r="r" b="b" t="t" l="l"/>
            <a:pathLst>
              <a:path h="1196197" w="977891">
                <a:moveTo>
                  <a:pt x="0" y="0"/>
                </a:moveTo>
                <a:lnTo>
                  <a:pt x="977891" y="0"/>
                </a:lnTo>
                <a:lnTo>
                  <a:pt x="977891" y="1196197"/>
                </a:lnTo>
                <a:lnTo>
                  <a:pt x="0" y="1196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44504" y="8143968"/>
            <a:ext cx="1835941" cy="11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1200Cr+ Revenue as of 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1323" y="8104734"/>
            <a:ext cx="1769923" cy="111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200+ Retail Stores in more than 150 cities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E3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8563" y="1216148"/>
            <a:ext cx="6746873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Background of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3271" y="6591059"/>
            <a:ext cx="4529255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b="true" sz="4800">
                <a:solidFill>
                  <a:srgbClr val="153969"/>
                </a:solidFill>
                <a:latin typeface="Klein Bold"/>
                <a:ea typeface="Klein Bold"/>
                <a:cs typeface="Klein Bold"/>
                <a:sym typeface="Klein Bold"/>
              </a:rPr>
              <a:t>CASHIFY PODS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3052" y="316988"/>
            <a:ext cx="807826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po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ds manage everything from customer-facing interactions to backend logistics, system integrations, and admin-level control panels.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3052" y="2496308"/>
            <a:ext cx="807826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rapi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scaling, maintaining consistency across features like KYC flows, wallet activation, incentive programs, ERP sync, and UI dashboards became critical.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3578" y="4749288"/>
            <a:ext cx="7837209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 project, un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der the Central pod, aimed at enhancing shared modules and workflows used by multiple teams, ensuring standardized, scalable, and testable implementations.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03271" y="7767955"/>
            <a:ext cx="14881458" cy="2058548"/>
            <a:chOff x="0" y="0"/>
            <a:chExt cx="19841944" cy="2744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44730" cy="2744730"/>
            </a:xfrm>
            <a:custGeom>
              <a:avLst/>
              <a:gdLst/>
              <a:ahLst/>
              <a:cxnLst/>
              <a:rect r="r" b="b" t="t" l="l"/>
              <a:pathLst>
                <a:path h="2744730" w="2744730">
                  <a:moveTo>
                    <a:pt x="0" y="0"/>
                  </a:moveTo>
                  <a:lnTo>
                    <a:pt x="2744730" y="0"/>
                  </a:lnTo>
                  <a:lnTo>
                    <a:pt x="2744730" y="2744730"/>
                  </a:lnTo>
                  <a:lnTo>
                    <a:pt x="0" y="27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22347" y="103927"/>
              <a:ext cx="2500037" cy="250003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52286" y="52286"/>
                <a:ext cx="708227" cy="708227"/>
              </a:xfrm>
              <a:custGeom>
                <a:avLst/>
                <a:gdLst/>
                <a:ahLst/>
                <a:cxnLst/>
                <a:rect r="r" b="b" t="t" l="l"/>
                <a:pathLst>
                  <a:path h="708227" w="708227">
                    <a:moveTo>
                      <a:pt x="470899" y="64499"/>
                    </a:moveTo>
                    <a:lnTo>
                      <a:pt x="643729" y="237329"/>
                    </a:lnTo>
                    <a:cubicBezTo>
                      <a:pt x="708228" y="301828"/>
                      <a:pt x="708228" y="406400"/>
                      <a:pt x="643729" y="470899"/>
                    </a:cubicBezTo>
                    <a:lnTo>
                      <a:pt x="470899" y="643729"/>
                    </a:lnTo>
                    <a:cubicBezTo>
                      <a:pt x="406400" y="708228"/>
                      <a:pt x="301828" y="708228"/>
                      <a:pt x="237329" y="643729"/>
                    </a:cubicBezTo>
                    <a:lnTo>
                      <a:pt x="64499" y="470899"/>
                    </a:lnTo>
                    <a:cubicBezTo>
                      <a:pt x="0" y="406400"/>
                      <a:pt x="0" y="301828"/>
                      <a:pt x="64499" y="237329"/>
                    </a:cubicBezTo>
                    <a:lnTo>
                      <a:pt x="237329" y="64499"/>
                    </a:lnTo>
                    <a:cubicBezTo>
                      <a:pt x="301828" y="0"/>
                      <a:pt x="406400" y="0"/>
                      <a:pt x="470899" y="64499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3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Central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274303" y="0"/>
              <a:ext cx="2744730" cy="2744730"/>
            </a:xfrm>
            <a:custGeom>
              <a:avLst/>
              <a:gdLst/>
              <a:ahLst/>
              <a:cxnLst/>
              <a:rect r="r" b="b" t="t" l="l"/>
              <a:pathLst>
                <a:path h="2744730" w="2744730">
                  <a:moveTo>
                    <a:pt x="0" y="0"/>
                  </a:moveTo>
                  <a:lnTo>
                    <a:pt x="2744731" y="0"/>
                  </a:lnTo>
                  <a:lnTo>
                    <a:pt x="2744731" y="2744730"/>
                  </a:lnTo>
                  <a:lnTo>
                    <a:pt x="0" y="27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4518997" y="244693"/>
              <a:ext cx="2255344" cy="225534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57959" y="57959"/>
                <a:ext cx="696882" cy="696882"/>
              </a:xfrm>
              <a:custGeom>
                <a:avLst/>
                <a:gdLst/>
                <a:ahLst/>
                <a:cxnLst/>
                <a:rect r="r" b="b" t="t" l="l"/>
                <a:pathLst>
                  <a:path h="696882" w="696882">
                    <a:moveTo>
                      <a:pt x="477896" y="71496"/>
                    </a:moveTo>
                    <a:lnTo>
                      <a:pt x="625386" y="218986"/>
                    </a:lnTo>
                    <a:cubicBezTo>
                      <a:pt x="696882" y="290482"/>
                      <a:pt x="696882" y="406400"/>
                      <a:pt x="625386" y="477896"/>
                    </a:cubicBezTo>
                    <a:lnTo>
                      <a:pt x="477896" y="625386"/>
                    </a:lnTo>
                    <a:cubicBezTo>
                      <a:pt x="406400" y="696882"/>
                      <a:pt x="290482" y="696882"/>
                      <a:pt x="218986" y="625386"/>
                    </a:cubicBezTo>
                    <a:lnTo>
                      <a:pt x="71496" y="477896"/>
                    </a:lnTo>
                    <a:cubicBezTo>
                      <a:pt x="0" y="406400"/>
                      <a:pt x="0" y="290482"/>
                      <a:pt x="71496" y="218986"/>
                    </a:cubicBezTo>
                    <a:lnTo>
                      <a:pt x="218986" y="71496"/>
                    </a:lnTo>
                    <a:cubicBezTo>
                      <a:pt x="290482" y="0"/>
                      <a:pt x="406400" y="0"/>
                      <a:pt x="477896" y="7149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Sell</a:t>
                </a: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8548607" y="0"/>
              <a:ext cx="2744730" cy="2744730"/>
            </a:xfrm>
            <a:custGeom>
              <a:avLst/>
              <a:gdLst/>
              <a:ahLst/>
              <a:cxnLst/>
              <a:rect r="r" b="b" t="t" l="l"/>
              <a:pathLst>
                <a:path h="2744730" w="2744730">
                  <a:moveTo>
                    <a:pt x="0" y="0"/>
                  </a:moveTo>
                  <a:lnTo>
                    <a:pt x="2744730" y="0"/>
                  </a:lnTo>
                  <a:lnTo>
                    <a:pt x="2744730" y="2744730"/>
                  </a:lnTo>
                  <a:lnTo>
                    <a:pt x="0" y="27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8793300" y="244693"/>
              <a:ext cx="2255344" cy="225534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57959" y="57959"/>
                <a:ext cx="696882" cy="696882"/>
              </a:xfrm>
              <a:custGeom>
                <a:avLst/>
                <a:gdLst/>
                <a:ahLst/>
                <a:cxnLst/>
                <a:rect r="r" b="b" t="t" l="l"/>
                <a:pathLst>
                  <a:path h="696882" w="696882">
                    <a:moveTo>
                      <a:pt x="477896" y="71496"/>
                    </a:moveTo>
                    <a:lnTo>
                      <a:pt x="625386" y="218986"/>
                    </a:lnTo>
                    <a:cubicBezTo>
                      <a:pt x="696882" y="290482"/>
                      <a:pt x="696882" y="406400"/>
                      <a:pt x="625386" y="477896"/>
                    </a:cubicBezTo>
                    <a:lnTo>
                      <a:pt x="477896" y="625386"/>
                    </a:lnTo>
                    <a:cubicBezTo>
                      <a:pt x="406400" y="696882"/>
                      <a:pt x="290482" y="696882"/>
                      <a:pt x="218986" y="625386"/>
                    </a:cubicBezTo>
                    <a:lnTo>
                      <a:pt x="71496" y="477896"/>
                    </a:lnTo>
                    <a:cubicBezTo>
                      <a:pt x="0" y="406400"/>
                      <a:pt x="0" y="290482"/>
                      <a:pt x="71496" y="218986"/>
                    </a:cubicBezTo>
                    <a:lnTo>
                      <a:pt x="218986" y="71496"/>
                    </a:lnTo>
                    <a:cubicBezTo>
                      <a:pt x="290482" y="0"/>
                      <a:pt x="406400" y="0"/>
                      <a:pt x="477896" y="7149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Buy</a:t>
                </a: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2822910" y="0"/>
              <a:ext cx="2744730" cy="2744730"/>
            </a:xfrm>
            <a:custGeom>
              <a:avLst/>
              <a:gdLst/>
              <a:ahLst/>
              <a:cxnLst/>
              <a:rect r="r" b="b" t="t" l="l"/>
              <a:pathLst>
                <a:path h="2744730" w="2744730">
                  <a:moveTo>
                    <a:pt x="0" y="0"/>
                  </a:moveTo>
                  <a:lnTo>
                    <a:pt x="2744730" y="0"/>
                  </a:lnTo>
                  <a:lnTo>
                    <a:pt x="2744730" y="2744730"/>
                  </a:lnTo>
                  <a:lnTo>
                    <a:pt x="0" y="27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3067603" y="244693"/>
              <a:ext cx="2255344" cy="2255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7959" y="57959"/>
                <a:ext cx="696882" cy="696882"/>
              </a:xfrm>
              <a:custGeom>
                <a:avLst/>
                <a:gdLst/>
                <a:ahLst/>
                <a:cxnLst/>
                <a:rect r="r" b="b" t="t" l="l"/>
                <a:pathLst>
                  <a:path h="696882" w="696882">
                    <a:moveTo>
                      <a:pt x="477896" y="71496"/>
                    </a:moveTo>
                    <a:lnTo>
                      <a:pt x="625386" y="218986"/>
                    </a:lnTo>
                    <a:cubicBezTo>
                      <a:pt x="696882" y="290482"/>
                      <a:pt x="696882" y="406400"/>
                      <a:pt x="625386" y="477896"/>
                    </a:cubicBezTo>
                    <a:lnTo>
                      <a:pt x="477896" y="625386"/>
                    </a:lnTo>
                    <a:cubicBezTo>
                      <a:pt x="406400" y="696882"/>
                      <a:pt x="290482" y="696882"/>
                      <a:pt x="218986" y="625386"/>
                    </a:cubicBezTo>
                    <a:lnTo>
                      <a:pt x="71496" y="477896"/>
                    </a:lnTo>
                    <a:cubicBezTo>
                      <a:pt x="0" y="406400"/>
                      <a:pt x="0" y="290482"/>
                      <a:pt x="71496" y="218986"/>
                    </a:cubicBezTo>
                    <a:lnTo>
                      <a:pt x="218986" y="71496"/>
                    </a:lnTo>
                    <a:cubicBezTo>
                      <a:pt x="290482" y="0"/>
                      <a:pt x="406400" y="0"/>
                      <a:pt x="477896" y="7149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SCM</a:t>
                </a: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7097213" y="0"/>
              <a:ext cx="2744730" cy="2744730"/>
            </a:xfrm>
            <a:custGeom>
              <a:avLst/>
              <a:gdLst/>
              <a:ahLst/>
              <a:cxnLst/>
              <a:rect r="r" b="b" t="t" l="l"/>
              <a:pathLst>
                <a:path h="2744730" w="2744730">
                  <a:moveTo>
                    <a:pt x="0" y="0"/>
                  </a:moveTo>
                  <a:lnTo>
                    <a:pt x="2744731" y="0"/>
                  </a:lnTo>
                  <a:lnTo>
                    <a:pt x="2744731" y="2744730"/>
                  </a:lnTo>
                  <a:lnTo>
                    <a:pt x="0" y="27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17280733" y="165100"/>
              <a:ext cx="2377691" cy="237769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54977" y="54977"/>
                <a:ext cx="702847" cy="702847"/>
              </a:xfrm>
              <a:custGeom>
                <a:avLst/>
                <a:gdLst/>
                <a:ahLst/>
                <a:cxnLst/>
                <a:rect r="r" b="b" t="t" l="l"/>
                <a:pathLst>
                  <a:path h="702847" w="702847">
                    <a:moveTo>
                      <a:pt x="474217" y="67817"/>
                    </a:moveTo>
                    <a:lnTo>
                      <a:pt x="635029" y="228629"/>
                    </a:lnTo>
                    <a:cubicBezTo>
                      <a:pt x="702846" y="296446"/>
                      <a:pt x="702846" y="406400"/>
                      <a:pt x="635029" y="474217"/>
                    </a:cubicBezTo>
                    <a:lnTo>
                      <a:pt x="474217" y="635029"/>
                    </a:lnTo>
                    <a:cubicBezTo>
                      <a:pt x="406400" y="702846"/>
                      <a:pt x="296446" y="702846"/>
                      <a:pt x="228629" y="635029"/>
                    </a:cubicBezTo>
                    <a:lnTo>
                      <a:pt x="67817" y="474217"/>
                    </a:lnTo>
                    <a:cubicBezTo>
                      <a:pt x="0" y="406400"/>
                      <a:pt x="0" y="296446"/>
                      <a:pt x="67817" y="228629"/>
                    </a:cubicBezTo>
                    <a:lnTo>
                      <a:pt x="228629" y="67817"/>
                    </a:lnTo>
                    <a:cubicBezTo>
                      <a:pt x="296446" y="0"/>
                      <a:pt x="406400" y="0"/>
                      <a:pt x="474217" y="67817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  <a:r>
                  <a:rPr lang="en-US" b="true" sz="17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Digiverse</a:t>
                </a:r>
              </a:p>
            </p:txBody>
          </p:sp>
        </p:grpSp>
      </p:grpSp>
      <p:sp>
        <p:nvSpPr>
          <p:cNvPr name="AutoShape 31" id="31"/>
          <p:cNvSpPr/>
          <p:nvPr/>
        </p:nvSpPr>
        <p:spPr>
          <a:xfrm>
            <a:off x="3756901" y="8797229"/>
            <a:ext cx="1290472" cy="0"/>
          </a:xfrm>
          <a:prstGeom prst="line">
            <a:avLst/>
          </a:prstGeom>
          <a:ln cap="flat" w="2857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6888652" y="8797229"/>
            <a:ext cx="1290472" cy="0"/>
          </a:xfrm>
          <a:prstGeom prst="line">
            <a:avLst/>
          </a:prstGeom>
          <a:ln cap="flat" w="2857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0123578" y="8797229"/>
            <a:ext cx="1290472" cy="0"/>
          </a:xfrm>
          <a:prstGeom prst="line">
            <a:avLst/>
          </a:prstGeom>
          <a:ln cap="flat" w="2857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3357149" y="8797229"/>
            <a:ext cx="717304" cy="0"/>
          </a:xfrm>
          <a:prstGeom prst="line">
            <a:avLst/>
          </a:prstGeom>
          <a:ln cap="flat" w="2857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9175" y="3382962"/>
            <a:ext cx="5534402" cy="344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Sc</a:t>
            </a: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ope and Utility of the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210011" y="748853"/>
            <a:ext cx="8012204" cy="8789294"/>
            <a:chOff x="0" y="0"/>
            <a:chExt cx="10682939" cy="117190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920082" y="674722"/>
              <a:ext cx="776285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Centr</a:t>
              </a:r>
              <a:r>
                <a:rPr lang="en-US" b="true" sz="2600" u="none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alized reusable components across pods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920082" y="3601729"/>
              <a:ext cx="776285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Stre</a:t>
              </a:r>
              <a:r>
                <a:rPr lang="en-US" b="true" sz="2600" u="none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amlined KYC, wallet, and ERP workflows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2229" y="252229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43" y="755878"/>
              <a:ext cx="590059" cy="836424"/>
            </a:xfrm>
            <a:custGeom>
              <a:avLst/>
              <a:gdLst/>
              <a:ahLst/>
              <a:cxnLst/>
              <a:rect r="r" b="b" t="t" l="l"/>
              <a:pathLst>
                <a:path h="836424" w="590059">
                  <a:moveTo>
                    <a:pt x="0" y="0"/>
                  </a:moveTo>
                  <a:lnTo>
                    <a:pt x="590059" y="0"/>
                  </a:lnTo>
                  <a:lnTo>
                    <a:pt x="590059" y="836424"/>
                  </a:lnTo>
                  <a:lnTo>
                    <a:pt x="0" y="83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232659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5"/>
                  </a:lnTo>
                  <a:lnTo>
                    <a:pt x="0" y="2428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2229" y="6484888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9443" y="7028920"/>
              <a:ext cx="590059" cy="836424"/>
            </a:xfrm>
            <a:custGeom>
              <a:avLst/>
              <a:gdLst/>
              <a:ahLst/>
              <a:cxnLst/>
              <a:rect r="r" b="b" t="t" l="l"/>
              <a:pathLst>
                <a:path h="836424" w="590059">
                  <a:moveTo>
                    <a:pt x="0" y="0"/>
                  </a:moveTo>
                  <a:lnTo>
                    <a:pt x="590059" y="0"/>
                  </a:lnTo>
                  <a:lnTo>
                    <a:pt x="590059" y="836423"/>
                  </a:lnTo>
                  <a:lnTo>
                    <a:pt x="0" y="836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927007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2229" y="3179236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19443" y="3723267"/>
              <a:ext cx="590059" cy="836424"/>
            </a:xfrm>
            <a:custGeom>
              <a:avLst/>
              <a:gdLst/>
              <a:ahLst/>
              <a:cxnLst/>
              <a:rect r="r" b="b" t="t" l="l"/>
              <a:pathLst>
                <a:path h="836424" w="590059">
                  <a:moveTo>
                    <a:pt x="0" y="0"/>
                  </a:moveTo>
                  <a:lnTo>
                    <a:pt x="590059" y="0"/>
                  </a:lnTo>
                  <a:lnTo>
                    <a:pt x="590059" y="836424"/>
                  </a:lnTo>
                  <a:lnTo>
                    <a:pt x="0" y="83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920082" y="6818058"/>
              <a:ext cx="7762857" cy="1200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Beneficial for internal teams and end users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9290115"/>
              <a:ext cx="2428944" cy="2428944"/>
            </a:xfrm>
            <a:custGeom>
              <a:avLst/>
              <a:gdLst/>
              <a:ahLst/>
              <a:cxnLst/>
              <a:rect r="r" b="b" t="t" l="l"/>
              <a:pathLst>
                <a:path h="2428944" w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2229" y="9542344"/>
              <a:ext cx="1924487" cy="1924487"/>
            </a:xfrm>
            <a:custGeom>
              <a:avLst/>
              <a:gdLst/>
              <a:ahLst/>
              <a:cxnLst/>
              <a:rect r="r" b="b" t="t" l="l"/>
              <a:pathLst>
                <a:path h="1924487" w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6"/>
                  </a:lnTo>
                  <a:lnTo>
                    <a:pt x="0" y="1924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19443" y="10086375"/>
              <a:ext cx="590059" cy="836424"/>
            </a:xfrm>
            <a:custGeom>
              <a:avLst/>
              <a:gdLst/>
              <a:ahLst/>
              <a:cxnLst/>
              <a:rect r="r" b="b" t="t" l="l"/>
              <a:pathLst>
                <a:path h="836424" w="590059">
                  <a:moveTo>
                    <a:pt x="0" y="0"/>
                  </a:moveTo>
                  <a:lnTo>
                    <a:pt x="590059" y="0"/>
                  </a:lnTo>
                  <a:lnTo>
                    <a:pt x="590059" y="836424"/>
                  </a:lnTo>
                  <a:lnTo>
                    <a:pt x="0" y="83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920082" y="9262739"/>
              <a:ext cx="7762857" cy="2426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Created a panel to override product pricing by tier, source, and pincode for better regional pricing control.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42C7B5">
                <a:alpha val="8588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6768" y="142748"/>
            <a:ext cx="9579504" cy="9992636"/>
          </a:xfrm>
          <a:custGeom>
            <a:avLst/>
            <a:gdLst/>
            <a:ahLst/>
            <a:cxnLst/>
            <a:rect r="r" b="b" t="t" l="l"/>
            <a:pathLst>
              <a:path h="9992636" w="9579504">
                <a:moveTo>
                  <a:pt x="0" y="0"/>
                </a:moveTo>
                <a:lnTo>
                  <a:pt x="9579504" y="0"/>
                </a:lnTo>
                <a:lnTo>
                  <a:pt x="9579504" y="9992636"/>
                </a:lnTo>
                <a:lnTo>
                  <a:pt x="0" y="999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40674" y="3895090"/>
            <a:ext cx="6610281" cy="242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b="true" sz="73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Architect</a:t>
            </a:r>
            <a:r>
              <a:rPr lang="en-US" b="true" sz="73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ure of the Project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42C7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2097" y="622349"/>
            <a:ext cx="11426376" cy="9042301"/>
          </a:xfrm>
          <a:custGeom>
            <a:avLst/>
            <a:gdLst/>
            <a:ahLst/>
            <a:cxnLst/>
            <a:rect r="r" b="b" t="t" l="l"/>
            <a:pathLst>
              <a:path h="9042301" w="11426376">
                <a:moveTo>
                  <a:pt x="0" y="0"/>
                </a:moveTo>
                <a:lnTo>
                  <a:pt x="11426376" y="0"/>
                </a:lnTo>
                <a:lnTo>
                  <a:pt x="11426376" y="9042302"/>
                </a:lnTo>
                <a:lnTo>
                  <a:pt x="0" y="9042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99235" y="3890656"/>
            <a:ext cx="6556033" cy="242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b="true" sz="73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Sequence</a:t>
            </a:r>
            <a:r>
              <a:rPr lang="en-US" b="true" sz="73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 Diagram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09117" y="1641407"/>
          <a:ext cx="6987364" cy="7489769"/>
        </p:xfrm>
        <a:graphic>
          <a:graphicData uri="http://schemas.openxmlformats.org/drawingml/2006/table">
            <a:tbl>
              <a:tblPr/>
              <a:tblGrid>
                <a:gridCol w="5562762"/>
              </a:tblGrid>
              <a:tr h="1601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Frameworks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AB9A"/>
                    </a:solidFill>
                  </a:tcPr>
                </a:tc>
              </a:tr>
              <a:tr h="9711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React &amp; Nextjs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Typescript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6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React Native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6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Talwind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4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Postman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513848" y="192509"/>
            <a:ext cx="1326030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Technologies and Tools Used 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750830" y="1641407"/>
          <a:ext cx="6987364" cy="3095434"/>
        </p:xfrm>
        <a:graphic>
          <a:graphicData uri="http://schemas.openxmlformats.org/drawingml/2006/table">
            <a:tbl>
              <a:tblPr/>
              <a:tblGrid>
                <a:gridCol w="5562762"/>
              </a:tblGrid>
              <a:tr h="1205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AB9A"/>
                    </a:solidFill>
                  </a:tcPr>
                </a:tc>
              </a:tr>
              <a:tr h="9450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IntelliJ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50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JIRA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1820461" y="5433132"/>
            <a:ext cx="2637897" cy="1463551"/>
          </a:xfrm>
          <a:custGeom>
            <a:avLst/>
            <a:gdLst/>
            <a:ahLst/>
            <a:cxnLst/>
            <a:rect r="r" b="b" t="t" l="l"/>
            <a:pathLst>
              <a:path h="1463551" w="2637897">
                <a:moveTo>
                  <a:pt x="0" y="0"/>
                </a:moveTo>
                <a:lnTo>
                  <a:pt x="2637897" y="0"/>
                </a:lnTo>
                <a:lnTo>
                  <a:pt x="2637897" y="1463551"/>
                </a:lnTo>
                <a:lnTo>
                  <a:pt x="0" y="146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0830" y="5386291"/>
            <a:ext cx="1661178" cy="1440607"/>
          </a:xfrm>
          <a:custGeom>
            <a:avLst/>
            <a:gdLst/>
            <a:ahLst/>
            <a:cxnLst/>
            <a:rect r="r" b="b" t="t" l="l"/>
            <a:pathLst>
              <a:path h="1440607" w="1661178">
                <a:moveTo>
                  <a:pt x="0" y="0"/>
                </a:moveTo>
                <a:lnTo>
                  <a:pt x="1661179" y="0"/>
                </a:lnTo>
                <a:lnTo>
                  <a:pt x="1661179" y="1440607"/>
                </a:lnTo>
                <a:lnTo>
                  <a:pt x="0" y="144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18102" y="5467497"/>
            <a:ext cx="1429186" cy="1429186"/>
          </a:xfrm>
          <a:custGeom>
            <a:avLst/>
            <a:gdLst/>
            <a:ahLst/>
            <a:cxnLst/>
            <a:rect r="r" b="b" t="t" l="l"/>
            <a:pathLst>
              <a:path h="1429186" w="1429186">
                <a:moveTo>
                  <a:pt x="0" y="0"/>
                </a:moveTo>
                <a:lnTo>
                  <a:pt x="1429185" y="0"/>
                </a:lnTo>
                <a:lnTo>
                  <a:pt x="1429185" y="1429186"/>
                </a:lnTo>
                <a:lnTo>
                  <a:pt x="0" y="1429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50830" y="7312628"/>
            <a:ext cx="2370128" cy="998416"/>
          </a:xfrm>
          <a:custGeom>
            <a:avLst/>
            <a:gdLst/>
            <a:ahLst/>
            <a:cxnLst/>
            <a:rect r="r" b="b" t="t" l="l"/>
            <a:pathLst>
              <a:path h="998416" w="2370128">
                <a:moveTo>
                  <a:pt x="0" y="0"/>
                </a:moveTo>
                <a:lnTo>
                  <a:pt x="2370128" y="0"/>
                </a:lnTo>
                <a:lnTo>
                  <a:pt x="2370128" y="998416"/>
                </a:lnTo>
                <a:lnTo>
                  <a:pt x="0" y="998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56868" y="7055366"/>
            <a:ext cx="1748045" cy="1748045"/>
          </a:xfrm>
          <a:custGeom>
            <a:avLst/>
            <a:gdLst/>
            <a:ahLst/>
            <a:cxnLst/>
            <a:rect r="r" b="b" t="t" l="l"/>
            <a:pathLst>
              <a:path h="1748045" w="1748045">
                <a:moveTo>
                  <a:pt x="0" y="0"/>
                </a:moveTo>
                <a:lnTo>
                  <a:pt x="1748045" y="0"/>
                </a:lnTo>
                <a:lnTo>
                  <a:pt x="1748045" y="1748045"/>
                </a:lnTo>
                <a:lnTo>
                  <a:pt x="0" y="1748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18102" y="7380287"/>
            <a:ext cx="1423124" cy="1423124"/>
          </a:xfrm>
          <a:custGeom>
            <a:avLst/>
            <a:gdLst/>
            <a:ahLst/>
            <a:cxnLst/>
            <a:rect r="r" b="b" t="t" l="l"/>
            <a:pathLst>
              <a:path h="1423124" w="1423124">
                <a:moveTo>
                  <a:pt x="0" y="0"/>
                </a:moveTo>
                <a:lnTo>
                  <a:pt x="1423124" y="0"/>
                </a:lnTo>
                <a:lnTo>
                  <a:pt x="1423124" y="1423124"/>
                </a:lnTo>
                <a:lnTo>
                  <a:pt x="0" y="1423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05840" y="8640950"/>
            <a:ext cx="2445761" cy="1646050"/>
          </a:xfrm>
          <a:custGeom>
            <a:avLst/>
            <a:gdLst/>
            <a:ahLst/>
            <a:cxnLst/>
            <a:rect r="r" b="b" t="t" l="l"/>
            <a:pathLst>
              <a:path h="1646050" w="2445761">
                <a:moveTo>
                  <a:pt x="0" y="0"/>
                </a:moveTo>
                <a:lnTo>
                  <a:pt x="2445761" y="0"/>
                </a:lnTo>
                <a:lnTo>
                  <a:pt x="2445761" y="1646050"/>
                </a:lnTo>
                <a:lnTo>
                  <a:pt x="0" y="1646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43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4238" y="8796819"/>
            <a:ext cx="1317770" cy="1317770"/>
          </a:xfrm>
          <a:custGeom>
            <a:avLst/>
            <a:gdLst/>
            <a:ahLst/>
            <a:cxnLst/>
            <a:rect r="r" b="b" t="t" l="l"/>
            <a:pathLst>
              <a:path h="1317770" w="1317770">
                <a:moveTo>
                  <a:pt x="0" y="0"/>
                </a:moveTo>
                <a:lnTo>
                  <a:pt x="1317771" y="0"/>
                </a:lnTo>
                <a:lnTo>
                  <a:pt x="1317771" y="1317770"/>
                </a:lnTo>
                <a:lnTo>
                  <a:pt x="0" y="1317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7438" y="-2845897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410" y="3126354"/>
            <a:ext cx="7649072" cy="4535164"/>
          </a:xfrm>
          <a:custGeom>
            <a:avLst/>
            <a:gdLst/>
            <a:ahLst/>
            <a:cxnLst/>
            <a:rect r="r" b="b" t="t" l="l"/>
            <a:pathLst>
              <a:path h="4535164" w="7649072">
                <a:moveTo>
                  <a:pt x="0" y="0"/>
                </a:moveTo>
                <a:lnTo>
                  <a:pt x="7649072" y="0"/>
                </a:lnTo>
                <a:lnTo>
                  <a:pt x="7649072" y="4535164"/>
                </a:lnTo>
                <a:lnTo>
                  <a:pt x="0" y="453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7266" y="365952"/>
            <a:ext cx="7328280" cy="4344965"/>
          </a:xfrm>
          <a:custGeom>
            <a:avLst/>
            <a:gdLst/>
            <a:ahLst/>
            <a:cxnLst/>
            <a:rect r="r" b="b" t="t" l="l"/>
            <a:pathLst>
              <a:path h="4344965" w="7328280">
                <a:moveTo>
                  <a:pt x="0" y="0"/>
                </a:moveTo>
                <a:lnTo>
                  <a:pt x="7328279" y="0"/>
                </a:lnTo>
                <a:lnTo>
                  <a:pt x="7328279" y="4344965"/>
                </a:lnTo>
                <a:lnTo>
                  <a:pt x="0" y="4344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17266" y="5393936"/>
            <a:ext cx="7660283" cy="4541811"/>
          </a:xfrm>
          <a:custGeom>
            <a:avLst/>
            <a:gdLst/>
            <a:ahLst/>
            <a:cxnLst/>
            <a:rect r="r" b="b" t="t" l="l"/>
            <a:pathLst>
              <a:path h="4541811" w="7660283">
                <a:moveTo>
                  <a:pt x="0" y="0"/>
                </a:moveTo>
                <a:lnTo>
                  <a:pt x="7660282" y="0"/>
                </a:lnTo>
                <a:lnTo>
                  <a:pt x="7660282" y="4541811"/>
                </a:lnTo>
                <a:lnTo>
                  <a:pt x="0" y="45418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664" y="741385"/>
            <a:ext cx="4941731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500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Centralised UI Testbed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DAGpmcBRkVU</dc:identifier>
  <dcterms:modified xsi:type="dcterms:W3CDTF">2011-08-01T06:04:30Z</dcterms:modified>
  <cp:revision>1</cp:revision>
  <dc:title>Cashify</dc:title>
</cp:coreProperties>
</file>